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42" r:id="rId2"/>
    <p:sldId id="260" r:id="rId3"/>
    <p:sldId id="286" r:id="rId4"/>
    <p:sldId id="359" r:id="rId5"/>
    <p:sldId id="499" r:id="rId6"/>
    <p:sldId id="500" r:id="rId7"/>
    <p:sldId id="497" r:id="rId8"/>
    <p:sldId id="502" r:id="rId9"/>
    <p:sldId id="503" r:id="rId10"/>
    <p:sldId id="357" r:id="rId11"/>
    <p:sldId id="501" r:id="rId12"/>
    <p:sldId id="498" r:id="rId13"/>
    <p:sldId id="361" r:id="rId14"/>
    <p:sldId id="504" r:id="rId15"/>
    <p:sldId id="505" r:id="rId16"/>
    <p:sldId id="506" r:id="rId17"/>
    <p:sldId id="507" r:id="rId18"/>
    <p:sldId id="508" r:id="rId19"/>
    <p:sldId id="509" r:id="rId20"/>
    <p:sldId id="540" r:id="rId21"/>
    <p:sldId id="541" r:id="rId22"/>
    <p:sldId id="542" r:id="rId23"/>
    <p:sldId id="543" r:id="rId24"/>
    <p:sldId id="544" r:id="rId25"/>
    <p:sldId id="545" r:id="rId26"/>
    <p:sldId id="54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97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00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2021. 6. 4.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06</a:t>
            </a:r>
            <a:r>
              <a:rPr lang="ko-KR" altLang="en-US" spc="300" dirty="0"/>
              <a:t>월 </a:t>
            </a:r>
            <a:r>
              <a:rPr lang="en-US" altLang="ko-KR" spc="300"/>
              <a:t>04</a:t>
            </a:r>
            <a:r>
              <a:rPr lang="ko-KR" altLang="en-US" spc="300"/>
              <a:t>일</a:t>
            </a:r>
            <a:endParaRPr lang="ko-KR" altLang="en-US" spc="300" dirty="0"/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1C1AD8-5A29-944C-9BBE-0DD530129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" t="305" r="1352"/>
          <a:stretch/>
        </p:blipFill>
        <p:spPr>
          <a:xfrm>
            <a:off x="760449" y="1191503"/>
            <a:ext cx="2240805" cy="4900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7A02E7-39FD-BB4B-9511-39085B03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98" y="1191504"/>
            <a:ext cx="2243019" cy="4900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5BEF5B-BBEF-5A45-B666-EB3330E1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41" y="1191503"/>
            <a:ext cx="2247367" cy="4900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77BF18-A603-524F-80DB-83C588031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015" y="1191503"/>
            <a:ext cx="2250952" cy="49005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6CC8F-30C3-D747-AF0D-9C4B2F8E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56" y="1183036"/>
            <a:ext cx="2358308" cy="5119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633F6E-E9EC-7949-B5FB-A7DCB2F2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28" y="1191504"/>
            <a:ext cx="2343800" cy="5110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2BD084-2CAC-CB46-A7F8-43EBA1BD6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92" y="1191504"/>
            <a:ext cx="2357176" cy="5110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EC7608-AE9F-A042-9524-4651DFB28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731" y="1191504"/>
            <a:ext cx="2352931" cy="51107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93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267812-07C9-8544-8C40-DEFB89A0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7" y="1238251"/>
            <a:ext cx="2163668" cy="4768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1AE51E-E575-F54B-8C0D-52B8867E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219" y="1238251"/>
            <a:ext cx="2181348" cy="4768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6406C2-A389-B940-BB34-413538B90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462" y="1249809"/>
            <a:ext cx="2195065" cy="4768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E9A027-5B30-3F4F-B094-8C939BBEE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202" y="1249809"/>
            <a:ext cx="2188515" cy="4768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2A4A66-7CC4-3948-A5F1-A5C95BFED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393" y="1238251"/>
            <a:ext cx="2180411" cy="4768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5471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 native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0" y="0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05</a:t>
            </a:r>
            <a:r>
              <a:rPr lang="ko-KR" altLang="en-US" spc="300" dirty="0"/>
              <a:t>월 </a:t>
            </a:r>
            <a:r>
              <a:rPr lang="en-US" altLang="ko-KR" spc="300" dirty="0"/>
              <a:t>28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75643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633988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74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521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6E9B30-E18F-6E49-AAF3-5CDE555A96CB}"/>
              </a:ext>
            </a:extLst>
          </p:cNvPr>
          <p:cNvGrpSpPr/>
          <p:nvPr/>
        </p:nvGrpSpPr>
        <p:grpSpPr>
          <a:xfrm>
            <a:off x="1585627" y="1566634"/>
            <a:ext cx="8605118" cy="3289877"/>
            <a:chOff x="1585627" y="1566634"/>
            <a:chExt cx="8605118" cy="328987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16C0132-1C31-9347-ACA5-FFC722707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5627" y="1566634"/>
              <a:ext cx="8605118" cy="328987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BB2B83-BDB6-7049-9891-FAA22DBA3001}"/>
                </a:ext>
              </a:extLst>
            </p:cNvPr>
            <p:cNvSpPr/>
            <p:nvPr/>
          </p:nvSpPr>
          <p:spPr>
            <a:xfrm>
              <a:off x="3001617" y="2683565"/>
              <a:ext cx="775253" cy="2385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6259A3-6B12-FC43-A034-8E3E19792492}"/>
                </a:ext>
              </a:extLst>
            </p:cNvPr>
            <p:cNvSpPr/>
            <p:nvPr/>
          </p:nvSpPr>
          <p:spPr>
            <a:xfrm>
              <a:off x="3551582" y="2985385"/>
              <a:ext cx="583096" cy="1653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F6BECC-6E36-D849-A1C7-9B007BA1BC90}"/>
              </a:ext>
            </a:extLst>
          </p:cNvPr>
          <p:cNvSpPr txBox="1"/>
          <p:nvPr/>
        </p:nvSpPr>
        <p:spPr>
          <a:xfrm>
            <a:off x="4816643" y="577463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Async, await</a:t>
            </a:r>
            <a:r>
              <a:rPr kumimoji="1" lang="ko-KR" altLang="en-US" dirty="0"/>
              <a:t> 함수 사용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7776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A7BE12-E95A-2F48-8076-9CD11E90D1CD}"/>
              </a:ext>
            </a:extLst>
          </p:cNvPr>
          <p:cNvGrpSpPr/>
          <p:nvPr/>
        </p:nvGrpSpPr>
        <p:grpSpPr>
          <a:xfrm>
            <a:off x="2104746" y="2237654"/>
            <a:ext cx="7982507" cy="2623679"/>
            <a:chOff x="297712" y="965446"/>
            <a:chExt cx="7982507" cy="26236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F37260C-E1B4-A54E-875E-801089A6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712" y="3004925"/>
              <a:ext cx="7899400" cy="58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6988D4-6548-DF45-9DA5-A8E344830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819"/>
            <a:stretch/>
          </p:blipFill>
          <p:spPr>
            <a:xfrm>
              <a:off x="297712" y="1120176"/>
              <a:ext cx="7620000" cy="16283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708708-254B-394B-B7E4-BBCC40BAC2BF}"/>
                </a:ext>
              </a:extLst>
            </p:cNvPr>
            <p:cNvSpPr/>
            <p:nvPr/>
          </p:nvSpPr>
          <p:spPr>
            <a:xfrm>
              <a:off x="506896" y="2534478"/>
              <a:ext cx="1878495" cy="2140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F1B40D-46D6-FE4C-84DB-F1032BDD04F8}"/>
                </a:ext>
              </a:extLst>
            </p:cNvPr>
            <p:cNvSpPr/>
            <p:nvPr/>
          </p:nvSpPr>
          <p:spPr>
            <a:xfrm>
              <a:off x="506896" y="3189995"/>
              <a:ext cx="7613374" cy="399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7DA496-F62A-DF46-A877-2EB01319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1017" y="965446"/>
              <a:ext cx="5349202" cy="111401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AE1C33-1CE3-4942-B1CE-71CACAF47913}"/>
                </a:ext>
              </a:extLst>
            </p:cNvPr>
            <p:cNvSpPr/>
            <p:nvPr/>
          </p:nvSpPr>
          <p:spPr>
            <a:xfrm>
              <a:off x="3298226" y="1644974"/>
              <a:ext cx="940427" cy="1838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74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71A73A-9356-B04E-928B-3C5B4DA2E418}"/>
              </a:ext>
            </a:extLst>
          </p:cNvPr>
          <p:cNvGrpSpPr/>
          <p:nvPr/>
        </p:nvGrpSpPr>
        <p:grpSpPr>
          <a:xfrm>
            <a:off x="1124491" y="984208"/>
            <a:ext cx="5101849" cy="5498662"/>
            <a:chOff x="392577" y="984208"/>
            <a:chExt cx="5101849" cy="54986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50668D-180B-094A-B654-B68E9E28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4142" y="984208"/>
              <a:ext cx="3738718" cy="2766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27168E-19B7-E04A-A6BB-9EBCC902D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577" y="4009955"/>
              <a:ext cx="5101849" cy="24729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9A9114-6B32-324C-8BC1-77974DC4D152}"/>
              </a:ext>
            </a:extLst>
          </p:cNvPr>
          <p:cNvGrpSpPr/>
          <p:nvPr/>
        </p:nvGrpSpPr>
        <p:grpSpPr>
          <a:xfrm>
            <a:off x="6697576" y="1566634"/>
            <a:ext cx="4064000" cy="4368800"/>
            <a:chOff x="6226340" y="1566634"/>
            <a:chExt cx="4064000" cy="43688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8A262D1-3E5C-E44C-915C-D6C8AB1F0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340" y="1566634"/>
              <a:ext cx="4064000" cy="43688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AB974C2-BB9A-FF46-8EEB-648F46E63E5E}"/>
                </a:ext>
              </a:extLst>
            </p:cNvPr>
            <p:cNvSpPr/>
            <p:nvPr/>
          </p:nvSpPr>
          <p:spPr>
            <a:xfrm>
              <a:off x="7017026" y="3200400"/>
              <a:ext cx="3213475" cy="18089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45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F54D22-F4C2-864B-9A55-5C4A3D6F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464" y="1071193"/>
            <a:ext cx="3175555" cy="554088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841BCC-0D36-B84D-B1FB-7E429313C687}"/>
              </a:ext>
            </a:extLst>
          </p:cNvPr>
          <p:cNvGrpSpPr/>
          <p:nvPr/>
        </p:nvGrpSpPr>
        <p:grpSpPr>
          <a:xfrm>
            <a:off x="1181575" y="2220961"/>
            <a:ext cx="4585830" cy="3241348"/>
            <a:chOff x="615046" y="1277497"/>
            <a:chExt cx="4585830" cy="32413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3A3D603-C2E7-4946-B7B4-560A16ED2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046" y="1277497"/>
              <a:ext cx="4585830" cy="324134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E1AC18-5E73-B940-A15B-5C42509FC4A1}"/>
                </a:ext>
              </a:extLst>
            </p:cNvPr>
            <p:cNvSpPr/>
            <p:nvPr/>
          </p:nvSpPr>
          <p:spPr>
            <a:xfrm>
              <a:off x="1202635" y="2067339"/>
              <a:ext cx="626165" cy="1888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E5F809-FBFE-5E4E-92A0-83E410D25298}"/>
                </a:ext>
              </a:extLst>
            </p:cNvPr>
            <p:cNvSpPr/>
            <p:nvPr/>
          </p:nvSpPr>
          <p:spPr>
            <a:xfrm>
              <a:off x="1444487" y="2256183"/>
              <a:ext cx="1845365" cy="1888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161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F22343-A3BF-DE4B-9581-B91D371E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862" y="1206898"/>
            <a:ext cx="5620182" cy="53608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030D7B-25F8-FA46-8C49-95AB22D0BC9F}"/>
              </a:ext>
            </a:extLst>
          </p:cNvPr>
          <p:cNvGrpSpPr/>
          <p:nvPr/>
        </p:nvGrpSpPr>
        <p:grpSpPr>
          <a:xfrm>
            <a:off x="628374" y="2619533"/>
            <a:ext cx="4836866" cy="2535626"/>
            <a:chOff x="658191" y="2324608"/>
            <a:chExt cx="4836866" cy="25356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075DA9-7B28-8742-A049-F66542C8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91" y="2324608"/>
              <a:ext cx="4836866" cy="253562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D963196-33AE-1040-8E49-1D4C482A42C0}"/>
                </a:ext>
              </a:extLst>
            </p:cNvPr>
            <p:cNvSpPr/>
            <p:nvPr/>
          </p:nvSpPr>
          <p:spPr>
            <a:xfrm>
              <a:off x="2261936" y="3697357"/>
              <a:ext cx="3025681" cy="5665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70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729827-6C94-6B48-AED6-D6F3BA9EA4FE}"/>
              </a:ext>
            </a:extLst>
          </p:cNvPr>
          <p:cNvGrpSpPr/>
          <p:nvPr/>
        </p:nvGrpSpPr>
        <p:grpSpPr>
          <a:xfrm>
            <a:off x="1327777" y="1191504"/>
            <a:ext cx="3710272" cy="5377070"/>
            <a:chOff x="125142" y="282074"/>
            <a:chExt cx="3710272" cy="537707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E842E6B-A5EA-4A40-A8C5-466A98D7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142" y="282074"/>
              <a:ext cx="3710272" cy="53770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6765AF0-DC98-3641-A644-C33503250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056" y="614352"/>
              <a:ext cx="2458352" cy="328985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8F72B4-7F27-5B47-B8C0-6A6AAD2AE482}"/>
              </a:ext>
            </a:extLst>
          </p:cNvPr>
          <p:cNvGrpSpPr/>
          <p:nvPr/>
        </p:nvGrpSpPr>
        <p:grpSpPr>
          <a:xfrm>
            <a:off x="5206278" y="1901046"/>
            <a:ext cx="5630983" cy="4214601"/>
            <a:chOff x="4003643" y="991616"/>
            <a:chExt cx="5630983" cy="421460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C77E027-46B1-BE46-BD87-05E723542ADF}"/>
                </a:ext>
              </a:extLst>
            </p:cNvPr>
            <p:cNvGrpSpPr/>
            <p:nvPr/>
          </p:nvGrpSpPr>
          <p:grpSpPr>
            <a:xfrm>
              <a:off x="4003643" y="991616"/>
              <a:ext cx="5630983" cy="4214601"/>
              <a:chOff x="4360678" y="1001555"/>
              <a:chExt cx="5630983" cy="421460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D6189BF-3CBE-1C47-8F61-48372BF4B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0678" y="1001555"/>
                <a:ext cx="5630983" cy="4214601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0A83E4D-7A81-0C41-8EF7-6FC8910B1E4D}"/>
                  </a:ext>
                </a:extLst>
              </p:cNvPr>
              <p:cNvSpPr/>
              <p:nvPr/>
            </p:nvSpPr>
            <p:spPr>
              <a:xfrm>
                <a:off x="5330209" y="1659835"/>
                <a:ext cx="3995531" cy="218661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E19E725-95A2-3C4A-9297-A185EE2618E5}"/>
                  </a:ext>
                </a:extLst>
              </p:cNvPr>
              <p:cNvSpPr/>
              <p:nvPr/>
            </p:nvSpPr>
            <p:spPr>
              <a:xfrm>
                <a:off x="6910531" y="1659835"/>
                <a:ext cx="878951" cy="2186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F6966C7-1B11-CF43-8D48-EE630BE783A7}"/>
                  </a:ext>
                </a:extLst>
              </p:cNvPr>
              <p:cNvSpPr/>
              <p:nvPr/>
            </p:nvSpPr>
            <p:spPr>
              <a:xfrm>
                <a:off x="7880062" y="1659835"/>
                <a:ext cx="1127626" cy="2186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A48C9-7D5F-EA48-BF8F-047E472B6F50}"/>
                </a:ext>
              </a:extLst>
            </p:cNvPr>
            <p:cNvSpPr/>
            <p:nvPr/>
          </p:nvSpPr>
          <p:spPr>
            <a:xfrm>
              <a:off x="5695122" y="2693504"/>
              <a:ext cx="3846443" cy="104360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9901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5E85C2-0AC8-444A-85FD-BB7A7F22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088" y="1609506"/>
            <a:ext cx="4724400" cy="426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CE8441A-F983-F44B-827A-3AEB21DBB554}"/>
              </a:ext>
            </a:extLst>
          </p:cNvPr>
          <p:cNvSpPr/>
          <p:nvPr/>
        </p:nvSpPr>
        <p:spPr>
          <a:xfrm>
            <a:off x="6943724" y="4950320"/>
            <a:ext cx="4015408" cy="596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9BB004-78BA-A04E-94A5-DCF42A281001}"/>
              </a:ext>
            </a:extLst>
          </p:cNvPr>
          <p:cNvGrpSpPr/>
          <p:nvPr/>
        </p:nvGrpSpPr>
        <p:grpSpPr>
          <a:xfrm>
            <a:off x="416616" y="1050885"/>
            <a:ext cx="5679384" cy="5431985"/>
            <a:chOff x="416616" y="1050885"/>
            <a:chExt cx="5679384" cy="543198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2CCCDD2-5B65-2442-9C1C-0F14AE8709A4}"/>
                </a:ext>
              </a:extLst>
            </p:cNvPr>
            <p:cNvGrpSpPr/>
            <p:nvPr/>
          </p:nvGrpSpPr>
          <p:grpSpPr>
            <a:xfrm>
              <a:off x="416616" y="1050885"/>
              <a:ext cx="5679384" cy="1843308"/>
              <a:chOff x="2762250" y="1427060"/>
              <a:chExt cx="6667500" cy="2078833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EB86FEA2-B27E-3F47-B12A-74624628B5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9071" b="14855"/>
              <a:stretch/>
            </p:blipFill>
            <p:spPr>
              <a:xfrm>
                <a:off x="2762250" y="3064966"/>
                <a:ext cx="6667500" cy="4409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6989D8C-0E5A-EF4B-AA3B-C8250C71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5982" y="1427060"/>
                <a:ext cx="6480036" cy="13996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8653AA-12EA-1141-B245-1E9AEB9613DE}"/>
                </a:ext>
              </a:extLst>
            </p:cNvPr>
            <p:cNvGrpSpPr/>
            <p:nvPr/>
          </p:nvGrpSpPr>
          <p:grpSpPr>
            <a:xfrm>
              <a:off x="685386" y="3113126"/>
              <a:ext cx="5141843" cy="3369744"/>
              <a:chOff x="851453" y="3113126"/>
              <a:chExt cx="5141843" cy="336974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F8AE5AF-9D51-9448-AE25-C7E5EA1FA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453" y="3113126"/>
                <a:ext cx="5141843" cy="3369744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1439F4-6F4B-BD44-A1D6-7E952F4DB38E}"/>
                  </a:ext>
                </a:extLst>
              </p:cNvPr>
              <p:cNvSpPr/>
              <p:nvPr/>
            </p:nvSpPr>
            <p:spPr>
              <a:xfrm>
                <a:off x="1967948" y="5436704"/>
                <a:ext cx="3955774" cy="20872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4405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299094-7536-4745-8CB8-24550FDE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11" y="375128"/>
            <a:ext cx="9951298" cy="5966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9F593D-7C4E-5448-A9FB-DB0340F5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341" y="1007542"/>
            <a:ext cx="5117114" cy="47012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9865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Aguni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56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초급 와이어프레임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1329A-18B5-BC4D-97FB-1ED92A529E44}"/>
              </a:ext>
            </a:extLst>
          </p:cNvPr>
          <p:cNvSpPr txBox="1"/>
          <p:nvPr/>
        </p:nvSpPr>
        <p:spPr>
          <a:xfrm>
            <a:off x="207715" y="1058030"/>
            <a:ext cx="739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Style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페이지에 적용하는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방법</a:t>
            </a:r>
            <a:r>
              <a:rPr kumimoji="1" lang="en-US" altLang="ko-KR" dirty="0"/>
              <a:t> (inline, internal, external)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C14E10-9A0D-5640-A50F-E9FD4C77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90" y="1603288"/>
            <a:ext cx="3812009" cy="1780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F27519-8957-8D46-9C0E-DD880E49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07" y="3474576"/>
            <a:ext cx="3424341" cy="2314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BF755-51CC-A146-A0F8-796310722D0D}"/>
              </a:ext>
            </a:extLst>
          </p:cNvPr>
          <p:cNvSpPr txBox="1"/>
          <p:nvPr/>
        </p:nvSpPr>
        <p:spPr>
          <a:xfrm>
            <a:off x="4923920" y="1935511"/>
            <a:ext cx="6236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Inline</a:t>
            </a:r>
          </a:p>
          <a:p>
            <a:pPr algn="ctr"/>
            <a:r>
              <a:rPr kumimoji="1" lang="ko-KR" altLang="en-US" dirty="0"/>
              <a:t>적용하고자 하는 태그 안에 </a:t>
            </a:r>
            <a:r>
              <a:rPr kumimoji="1" lang="en-US" altLang="ko-KR" dirty="0"/>
              <a:t>style</a:t>
            </a:r>
            <a:r>
              <a:rPr kumimoji="1" lang="ko-KR" altLang="en-US" dirty="0"/>
              <a:t> 요소를 이용하여 </a:t>
            </a:r>
            <a:r>
              <a:rPr kumimoji="1" lang="en-US" altLang="ko-KR" dirty="0" err="1"/>
              <a:t>css</a:t>
            </a:r>
            <a:r>
              <a:rPr kumimoji="1" lang="ko-KR" altLang="en-US" dirty="0"/>
              <a:t> 적용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E0A97-814F-B148-ACFD-D3F462858BDB}"/>
              </a:ext>
            </a:extLst>
          </p:cNvPr>
          <p:cNvSpPr txBox="1"/>
          <p:nvPr/>
        </p:nvSpPr>
        <p:spPr>
          <a:xfrm>
            <a:off x="4298748" y="4066237"/>
            <a:ext cx="7468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Internal</a:t>
            </a:r>
          </a:p>
          <a:p>
            <a:pPr algn="ctr"/>
            <a:r>
              <a:rPr kumimoji="1" lang="en-US" altLang="ko-Kore-KR" dirty="0"/>
              <a:t>HTML</a:t>
            </a:r>
            <a:r>
              <a:rPr kumimoji="1" lang="ko-Kore-KR" altLang="en-US" dirty="0"/>
              <a:t>파일</a:t>
            </a:r>
            <a:r>
              <a:rPr kumimoji="1" lang="ko-KR" altLang="en-US" dirty="0"/>
              <a:t> 내부 </a:t>
            </a:r>
            <a:r>
              <a:rPr kumimoji="1" lang="en-US" altLang="ko-KR" dirty="0"/>
              <a:t>&lt;head&gt;</a:t>
            </a:r>
            <a:r>
              <a:rPr kumimoji="1" lang="ko-KR" altLang="en-US" dirty="0"/>
              <a:t>태그 안에 </a:t>
            </a:r>
            <a:r>
              <a:rPr kumimoji="1" lang="en-US" altLang="ko-KR" dirty="0"/>
              <a:t>&lt;style&gt;</a:t>
            </a:r>
            <a:r>
              <a:rPr kumimoji="1" lang="ko-KR" altLang="en-US" dirty="0"/>
              <a:t>태그를 이용하여 </a:t>
            </a:r>
            <a:r>
              <a:rPr kumimoji="1" lang="en-US" altLang="ko-KR" dirty="0" err="1"/>
              <a:t>css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801DA-0563-AD4A-8426-2B3F785EF872}"/>
              </a:ext>
            </a:extLst>
          </p:cNvPr>
          <p:cNvSpPr txBox="1"/>
          <p:nvPr/>
        </p:nvSpPr>
        <p:spPr>
          <a:xfrm>
            <a:off x="4611334" y="5764800"/>
            <a:ext cx="6843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external</a:t>
            </a:r>
          </a:p>
          <a:p>
            <a:pPr algn="ctr"/>
            <a:r>
              <a:rPr kumimoji="1" lang="en-US" altLang="ko-Kore-KR" dirty="0"/>
              <a:t>HTML</a:t>
            </a:r>
            <a:r>
              <a:rPr kumimoji="1" lang="ko-KR" altLang="en-US" dirty="0"/>
              <a:t> 파일 외부에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css</a:t>
            </a:r>
            <a:r>
              <a:rPr kumimoji="1" lang="ko-KR" altLang="en-US" dirty="0"/>
              <a:t> 파일을 작성하고 </a:t>
            </a:r>
            <a:r>
              <a:rPr kumimoji="1" lang="en-US" altLang="ko-KR" dirty="0"/>
              <a:t>Link</a:t>
            </a:r>
            <a:r>
              <a:rPr kumimoji="1" lang="ko-KR" altLang="en-US" dirty="0"/>
              <a:t>하여 적용하는 방식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&lt;head&gt;</a:t>
            </a:r>
            <a:r>
              <a:rPr kumimoji="1" lang="ko-KR" altLang="en-US" dirty="0"/>
              <a:t>태그 안에 </a:t>
            </a:r>
            <a:r>
              <a:rPr kumimoji="1" lang="en-US" altLang="ko-KR" dirty="0"/>
              <a:t>&lt;link&gt;</a:t>
            </a:r>
            <a:r>
              <a:rPr kumimoji="1" lang="ko-KR" altLang="en-US" dirty="0"/>
              <a:t>태그를 이용하여 </a:t>
            </a:r>
            <a:r>
              <a:rPr kumimoji="1" lang="en-US" altLang="ko-KR" dirty="0" err="1"/>
              <a:t>css</a:t>
            </a:r>
            <a:r>
              <a:rPr kumimoji="1" lang="ko-KR" altLang="en-US" dirty="0"/>
              <a:t>파일 적용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5874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1727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4C5A5C-C161-3C41-988D-E4BF98C66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" r="975" b="26694"/>
          <a:stretch/>
        </p:blipFill>
        <p:spPr>
          <a:xfrm>
            <a:off x="5824942" y="2799497"/>
            <a:ext cx="4457388" cy="1788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0B6EEC-CF62-9C49-94B2-3B62EEA57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149" y="1523088"/>
            <a:ext cx="2501900" cy="12192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918A7B8-5C3A-BB4C-9BD5-825656DEA1BD}"/>
              </a:ext>
            </a:extLst>
          </p:cNvPr>
          <p:cNvGrpSpPr/>
          <p:nvPr/>
        </p:nvGrpSpPr>
        <p:grpSpPr>
          <a:xfrm>
            <a:off x="227257" y="622902"/>
            <a:ext cx="5561511" cy="5295490"/>
            <a:chOff x="227257" y="622902"/>
            <a:chExt cx="5561511" cy="52954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6014A10-D8A4-F34D-A9E1-A4256C6D463C}"/>
                </a:ext>
              </a:extLst>
            </p:cNvPr>
            <p:cNvGrpSpPr/>
            <p:nvPr/>
          </p:nvGrpSpPr>
          <p:grpSpPr>
            <a:xfrm>
              <a:off x="227257" y="622902"/>
              <a:ext cx="4211596" cy="5295490"/>
              <a:chOff x="620547" y="760554"/>
              <a:chExt cx="4211596" cy="529549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AB221F0-5DFF-4C4C-A1CC-1CCCB0E4B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313" t="26104" b="7604"/>
              <a:stretch/>
            </p:blipFill>
            <p:spPr>
              <a:xfrm>
                <a:off x="620547" y="2614754"/>
                <a:ext cx="4211596" cy="344129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CE014B5-9DDC-9940-806C-4985A5B5B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545" y="760554"/>
                <a:ext cx="3911600" cy="1854200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93A596F-BC4D-DA44-A601-A38C2476A9DF}"/>
                </a:ext>
              </a:extLst>
            </p:cNvPr>
            <p:cNvSpPr/>
            <p:nvPr/>
          </p:nvSpPr>
          <p:spPr>
            <a:xfrm>
              <a:off x="1543665" y="1789471"/>
              <a:ext cx="2704927" cy="4212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BEDAC9-3337-C74E-91C7-7C0EDBD7EED3}"/>
                </a:ext>
              </a:extLst>
            </p:cNvPr>
            <p:cNvSpPr/>
            <p:nvPr/>
          </p:nvSpPr>
          <p:spPr>
            <a:xfrm>
              <a:off x="1543664" y="1312464"/>
              <a:ext cx="1602659" cy="421248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36D004-BE28-D043-B6C8-5DF695A9C346}"/>
                </a:ext>
              </a:extLst>
            </p:cNvPr>
            <p:cNvSpPr txBox="1"/>
            <p:nvPr/>
          </p:nvSpPr>
          <p:spPr>
            <a:xfrm>
              <a:off x="4922825" y="1343312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상속 </a:t>
              </a:r>
              <a:r>
                <a:rPr kumimoji="1" lang="en-US" altLang="ko-KR" dirty="0"/>
                <a:t>o</a:t>
              </a:r>
              <a:endParaRPr kumimoji="1" lang="ko-Kore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8BC4E9-120B-2845-8A38-B8D972DD802F}"/>
                </a:ext>
              </a:extLst>
            </p:cNvPr>
            <p:cNvSpPr txBox="1"/>
            <p:nvPr/>
          </p:nvSpPr>
          <p:spPr>
            <a:xfrm>
              <a:off x="4938055" y="1828772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상속 </a:t>
              </a:r>
              <a:r>
                <a:rPr kumimoji="1" lang="en-US" altLang="ko-Kore-KR" dirty="0"/>
                <a:t>x</a:t>
              </a:r>
              <a:endParaRPr kumimoji="1" lang="ko-Kore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2E7B80A-5A41-5B41-B17E-7900FB69AC8E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3146323" y="1523088"/>
              <a:ext cx="1776502" cy="489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36ACFA-BAC8-1149-AD0B-02ADA028CACF}"/>
                </a:ext>
              </a:extLst>
            </p:cNvPr>
            <p:cNvCxnSpPr>
              <a:stCxn id="12" idx="3"/>
              <a:endCxn id="15" idx="1"/>
            </p:cNvCxnSpPr>
            <p:nvPr/>
          </p:nvCxnSpPr>
          <p:spPr>
            <a:xfrm>
              <a:off x="4248592" y="2000095"/>
              <a:ext cx="689463" cy="133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1AB161-8749-B84D-B1D1-87A82FCD21D6}"/>
              </a:ext>
            </a:extLst>
          </p:cNvPr>
          <p:cNvSpPr/>
          <p:nvPr/>
        </p:nvSpPr>
        <p:spPr>
          <a:xfrm>
            <a:off x="6358071" y="4197747"/>
            <a:ext cx="3161944" cy="390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C3D200-7F95-C545-B807-7F62C943ADD9}"/>
              </a:ext>
            </a:extLst>
          </p:cNvPr>
          <p:cNvSpPr/>
          <p:nvPr/>
        </p:nvSpPr>
        <p:spPr>
          <a:xfrm>
            <a:off x="8093197" y="1733712"/>
            <a:ext cx="2097548" cy="74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F6060E91-A120-3F46-896A-7D46AB0E9325}"/>
              </a:ext>
            </a:extLst>
          </p:cNvPr>
          <p:cNvCxnSpPr>
            <a:stCxn id="29" idx="3"/>
            <a:endCxn id="28" idx="3"/>
          </p:cNvCxnSpPr>
          <p:nvPr/>
        </p:nvCxnSpPr>
        <p:spPr>
          <a:xfrm flipH="1">
            <a:off x="9520015" y="2105407"/>
            <a:ext cx="670730" cy="2287637"/>
          </a:xfrm>
          <a:prstGeom prst="bentConnector3">
            <a:avLst>
              <a:gd name="adj1" fmla="val -3408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09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21FA1-FF42-4B4A-B360-920047CDCE47}"/>
              </a:ext>
            </a:extLst>
          </p:cNvPr>
          <p:cNvSpPr txBox="1"/>
          <p:nvPr/>
        </p:nvSpPr>
        <p:spPr>
          <a:xfrm>
            <a:off x="344819" y="323656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Css</a:t>
            </a:r>
            <a:r>
              <a:rPr kumimoji="1" lang="en-US" altLang="ko-Kore-KR" dirty="0"/>
              <a:t> cascading(</a:t>
            </a:r>
            <a:r>
              <a:rPr kumimoji="1" lang="ko-KR" altLang="en-US" dirty="0"/>
              <a:t>우선 순위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062FED-BBDA-1644-BE21-7C74E63F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25" y="952885"/>
            <a:ext cx="2055891" cy="1765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0D51A-E4AD-0E4B-9868-608D7C6EE1F7}"/>
              </a:ext>
            </a:extLst>
          </p:cNvPr>
          <p:cNvSpPr txBox="1"/>
          <p:nvPr/>
        </p:nvSpPr>
        <p:spPr>
          <a:xfrm>
            <a:off x="6168134" y="1316117"/>
            <a:ext cx="353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Blue </a:t>
            </a:r>
            <a:r>
              <a:rPr kumimoji="1" lang="ko-Kore-KR" altLang="en-US" dirty="0"/>
              <a:t>적용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동일하면</a:t>
            </a:r>
            <a:r>
              <a:rPr kumimoji="1" lang="ko-KR" altLang="en-US" dirty="0"/>
              <a:t> 나중에 것이 적용됨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2E500D-42B3-E646-804B-E8F71F4B4250}"/>
              </a:ext>
            </a:extLst>
          </p:cNvPr>
          <p:cNvSpPr txBox="1"/>
          <p:nvPr/>
        </p:nvSpPr>
        <p:spPr>
          <a:xfrm>
            <a:off x="5950126" y="3379724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red </a:t>
            </a:r>
            <a:r>
              <a:rPr kumimoji="1" lang="ko-Kore-KR" altLang="en-US" dirty="0"/>
              <a:t>적용</a:t>
            </a:r>
            <a:endParaRPr kumimoji="1" lang="en-US" altLang="ko-Kore-KR" dirty="0"/>
          </a:p>
          <a:p>
            <a:pPr algn="ctr"/>
            <a:r>
              <a:rPr kumimoji="1" lang="ko-KR" altLang="en-US" dirty="0"/>
              <a:t>구체적으로 표현된 것이 먼저 적용됨</a:t>
            </a:r>
            <a:endParaRPr kumimoji="1" lang="ko-Kore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5B7BC7-C2B7-2A42-B512-1D4E4F73CC75}"/>
              </a:ext>
            </a:extLst>
          </p:cNvPr>
          <p:cNvGrpSpPr/>
          <p:nvPr/>
        </p:nvGrpSpPr>
        <p:grpSpPr>
          <a:xfrm>
            <a:off x="1949626" y="2856764"/>
            <a:ext cx="2055891" cy="1921841"/>
            <a:chOff x="383631" y="2831134"/>
            <a:chExt cx="2055891" cy="192184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98F4927-D12F-3445-B419-284AAF116130}"/>
                </a:ext>
              </a:extLst>
            </p:cNvPr>
            <p:cNvGrpSpPr/>
            <p:nvPr/>
          </p:nvGrpSpPr>
          <p:grpSpPr>
            <a:xfrm>
              <a:off x="383631" y="2831134"/>
              <a:ext cx="2055891" cy="1921841"/>
              <a:chOff x="4395019" y="2064774"/>
              <a:chExt cx="2518288" cy="214343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A2A9C83-B738-9449-9958-24C46FA928D6}"/>
                  </a:ext>
                </a:extLst>
              </p:cNvPr>
              <p:cNvGrpSpPr/>
              <p:nvPr/>
            </p:nvGrpSpPr>
            <p:grpSpPr>
              <a:xfrm>
                <a:off x="4551107" y="2173445"/>
                <a:ext cx="2362200" cy="1948095"/>
                <a:chOff x="4551107" y="2173445"/>
                <a:chExt cx="2362200" cy="1948095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3248B38-C6DF-C544-A36D-E8B19549C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51107" y="2173445"/>
                  <a:ext cx="2362200" cy="863600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6C46C57F-35D3-614B-B79A-1AFD064DF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51107" y="3205006"/>
                  <a:ext cx="2362200" cy="916534"/>
                </a:xfrm>
                <a:prstGeom prst="rect">
                  <a:avLst/>
                </a:prstGeom>
              </p:spPr>
            </p:pic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DFA5CAE-D715-A14E-8B94-4B47344C4C9E}"/>
                  </a:ext>
                </a:extLst>
              </p:cNvPr>
              <p:cNvSpPr/>
              <p:nvPr/>
            </p:nvSpPr>
            <p:spPr>
              <a:xfrm>
                <a:off x="4395019" y="2064774"/>
                <a:ext cx="2518288" cy="21434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264C4E-ABAA-9048-B787-CECDBDDDA77F}"/>
                </a:ext>
              </a:extLst>
            </p:cNvPr>
            <p:cNvSpPr/>
            <p:nvPr/>
          </p:nvSpPr>
          <p:spPr>
            <a:xfrm>
              <a:off x="511059" y="2923506"/>
              <a:ext cx="1374133" cy="248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A15F38D-7C55-0E41-B8E5-32224BF4F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31" y="4903973"/>
            <a:ext cx="5187882" cy="1822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0FA0D-EBF7-B64B-BD74-B38CEA44A021}"/>
              </a:ext>
            </a:extLst>
          </p:cNvPr>
          <p:cNvSpPr txBox="1"/>
          <p:nvPr/>
        </p:nvSpPr>
        <p:spPr>
          <a:xfrm>
            <a:off x="6096000" y="5416410"/>
            <a:ext cx="3682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Red </a:t>
            </a:r>
            <a:r>
              <a:rPr kumimoji="1" lang="ko-Kore-KR" altLang="en-US" dirty="0"/>
              <a:t>적용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Id &gt; class &gt; element</a:t>
            </a:r>
            <a:r>
              <a:rPr kumimoji="1" lang="ko-KR" altLang="en-US" dirty="0"/>
              <a:t> 순으로 적용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1854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852DF-F249-E24B-994C-4774614571B1}"/>
              </a:ext>
            </a:extLst>
          </p:cNvPr>
          <p:cNvSpPr txBox="1"/>
          <p:nvPr/>
        </p:nvSpPr>
        <p:spPr>
          <a:xfrm>
            <a:off x="1456518" y="2187021"/>
            <a:ext cx="4785156" cy="2031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color : red;</a:t>
            </a:r>
          </a:p>
          <a:p>
            <a:r>
              <a:rPr kumimoji="1" lang="en-US" altLang="ko-Kore-KR" dirty="0"/>
              <a:t>color : </a:t>
            </a:r>
            <a:r>
              <a:rPr kumimoji="1" lang="en-US" altLang="ko-Kore-KR" dirty="0" err="1"/>
              <a:t>rgb</a:t>
            </a:r>
            <a:r>
              <a:rPr kumimoji="1" lang="en-US" altLang="ko-Kore-KR" dirty="0"/>
              <a:t>(255, 0, 0);</a:t>
            </a:r>
          </a:p>
          <a:p>
            <a:r>
              <a:rPr kumimoji="1" lang="en-US" altLang="ko-Kore-KR" dirty="0"/>
              <a:t>color : </a:t>
            </a:r>
            <a:r>
              <a:rPr kumimoji="1" lang="en-US" altLang="ko-Kore-KR" dirty="0" err="1"/>
              <a:t>rgba</a:t>
            </a:r>
            <a:r>
              <a:rPr kumimoji="1" lang="en-US" altLang="ko-Kore-KR" dirty="0"/>
              <a:t>(255, 0, 0 ,0.5); </a:t>
            </a:r>
            <a:r>
              <a:rPr kumimoji="1" lang="ko-KR" altLang="en-US" dirty="0"/>
              <a:t>희미하게 주는 것</a:t>
            </a:r>
            <a:endParaRPr kumimoji="1" lang="en-US" altLang="ko-KR" dirty="0"/>
          </a:p>
          <a:p>
            <a:r>
              <a:rPr kumimoji="1" lang="en-US" altLang="ko-KR" dirty="0"/>
              <a:t>color : #ff0000; // ff =&gt; 255</a:t>
            </a:r>
          </a:p>
          <a:p>
            <a:r>
              <a:rPr kumimoji="1" lang="en-US" altLang="ko-KR" dirty="0"/>
              <a:t>color : #f00;</a:t>
            </a:r>
          </a:p>
          <a:p>
            <a:endParaRPr kumimoji="1" lang="en-US" altLang="ko-KR" dirty="0"/>
          </a:p>
          <a:p>
            <a:r>
              <a:rPr kumimoji="1" lang="en-US" altLang="ko-Kore-KR" dirty="0"/>
              <a:t>Background-color :ff0;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F8BD5-9B3F-354B-9B8B-127AB9128E82}"/>
              </a:ext>
            </a:extLst>
          </p:cNvPr>
          <p:cNvSpPr txBox="1"/>
          <p:nvPr/>
        </p:nvSpPr>
        <p:spPr>
          <a:xfrm>
            <a:off x="1456518" y="4603702"/>
            <a:ext cx="8019183" cy="1754326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font-size: 16px;</a:t>
            </a:r>
          </a:p>
          <a:p>
            <a:r>
              <a:rPr kumimoji="1" lang="en-US" altLang="ko-Kore-KR" dirty="0"/>
              <a:t>font-size: 1em; </a:t>
            </a:r>
            <a:r>
              <a:rPr kumimoji="1" lang="ko-KR" altLang="en-US" dirty="0" err="1"/>
              <a:t>기준값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 값</a:t>
            </a:r>
            <a:r>
              <a:rPr kumimoji="1" lang="en-US" altLang="ko-KR" dirty="0"/>
              <a:t>16px)</a:t>
            </a:r>
            <a:r>
              <a:rPr kumimoji="1" lang="ko-KR" altLang="en-US" dirty="0"/>
              <a:t>에 대해 배수 값</a:t>
            </a:r>
            <a:endParaRPr kumimoji="1" lang="en-US" altLang="ko-KR" dirty="0"/>
          </a:p>
          <a:p>
            <a:r>
              <a:rPr kumimoji="1" lang="ko-KR" altLang="en-US" dirty="0"/>
              <a:t>기본값이 무조건 </a:t>
            </a:r>
            <a:r>
              <a:rPr kumimoji="1" lang="en-US" altLang="ko-KR" dirty="0"/>
              <a:t>16</a:t>
            </a:r>
            <a:r>
              <a:rPr kumimoji="1" lang="ko-KR" altLang="en-US" dirty="0"/>
              <a:t>은 아님 부모의 값에 따라 바뀜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Font-family : ”</a:t>
            </a:r>
            <a:r>
              <a:rPr kumimoji="1" lang="en-US" altLang="ko-Kore-KR" dirty="0" err="1"/>
              <a:t>Gulim</a:t>
            </a:r>
            <a:r>
              <a:rPr kumimoji="1" lang="en-US" altLang="ko-Kore-KR" dirty="0"/>
              <a:t>”; ex. Monospace, Sans-serif</a:t>
            </a:r>
            <a:r>
              <a:rPr kumimoji="1" lang="ko-KR" altLang="en-US" dirty="0"/>
              <a:t> 등</a:t>
            </a:r>
            <a:endParaRPr kumimoji="1" lang="en-US" altLang="ko-KR" dirty="0"/>
          </a:p>
          <a:p>
            <a:r>
              <a:rPr kumimoji="1" lang="en-US" altLang="ko-KR" dirty="0"/>
              <a:t>Font-family : Monospace, sans-self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콤마 기준으로 브라우저에 따라 적용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2E6E-3D4F-E144-92CB-0A968153BBC7}"/>
              </a:ext>
            </a:extLst>
          </p:cNvPr>
          <p:cNvSpPr txBox="1"/>
          <p:nvPr/>
        </p:nvSpPr>
        <p:spPr>
          <a:xfrm>
            <a:off x="276840" y="1097089"/>
            <a:ext cx="344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Color, font </a:t>
            </a:r>
            <a:r>
              <a:rPr kumimoji="1" lang="ko-KR" altLang="en-US" dirty="0"/>
              <a:t>같은 스타일 변경 방법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B17FB3-F240-5841-8062-232A47D64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5"/>
          <a:stretch/>
        </p:blipFill>
        <p:spPr>
          <a:xfrm>
            <a:off x="6774541" y="1114801"/>
            <a:ext cx="3416204" cy="3293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E79E36-0611-B54C-BE4D-C40721D89862}"/>
              </a:ext>
            </a:extLst>
          </p:cNvPr>
          <p:cNvSpPr/>
          <p:nvPr/>
        </p:nvSpPr>
        <p:spPr>
          <a:xfrm>
            <a:off x="8109959" y="2743200"/>
            <a:ext cx="1905712" cy="51274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320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1814E-BC27-A141-8CB4-8475971D215A}"/>
              </a:ext>
            </a:extLst>
          </p:cNvPr>
          <p:cNvSpPr txBox="1"/>
          <p:nvPr/>
        </p:nvSpPr>
        <p:spPr>
          <a:xfrm>
            <a:off x="181774" y="1153885"/>
            <a:ext cx="785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Css</a:t>
            </a:r>
            <a:r>
              <a:rPr kumimoji="1" lang="en-US" altLang="ko-Kore-KR" dirty="0"/>
              <a:t> selector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Html</a:t>
            </a:r>
            <a:r>
              <a:rPr kumimoji="1" lang="ko-KR" altLang="en-US" dirty="0"/>
              <a:t>의 요소를 </a:t>
            </a:r>
            <a:r>
              <a:rPr kumimoji="1" lang="en-US" altLang="ko-KR" dirty="0"/>
              <a:t>tag, id, class, html</a:t>
            </a:r>
            <a:r>
              <a:rPr kumimoji="1" lang="ko-KR" altLang="en-US" dirty="0"/>
              <a:t> 태그 </a:t>
            </a:r>
            <a:r>
              <a:rPr kumimoji="1" lang="ko-KR" altLang="en-US" dirty="0" err="1"/>
              <a:t>속성등을</a:t>
            </a:r>
            <a:r>
              <a:rPr kumimoji="1" lang="ko-KR" altLang="en-US" dirty="0"/>
              <a:t> 통해 쉽게 찾아주는 방법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AB4376-5791-6147-BF9F-27748CC1386E}"/>
              </a:ext>
            </a:extLst>
          </p:cNvPr>
          <p:cNvGrpSpPr/>
          <p:nvPr/>
        </p:nvGrpSpPr>
        <p:grpSpPr>
          <a:xfrm>
            <a:off x="181774" y="2394591"/>
            <a:ext cx="3159265" cy="3453973"/>
            <a:chOff x="181774" y="2394591"/>
            <a:chExt cx="3159265" cy="34539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E2936A6-2A6D-3F48-B416-53AD95C7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774" y="2394591"/>
              <a:ext cx="3159265" cy="345397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825533-CD91-A041-BDD3-F8BE8AE1474B}"/>
                </a:ext>
              </a:extLst>
            </p:cNvPr>
            <p:cNvSpPr/>
            <p:nvPr/>
          </p:nvSpPr>
          <p:spPr>
            <a:xfrm>
              <a:off x="1232126" y="3699694"/>
              <a:ext cx="451395" cy="1630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27104E-BE78-E744-9887-800300ADADA8}"/>
              </a:ext>
            </a:extLst>
          </p:cNvPr>
          <p:cNvGrpSpPr/>
          <p:nvPr/>
        </p:nvGrpSpPr>
        <p:grpSpPr>
          <a:xfrm>
            <a:off x="3408650" y="2539041"/>
            <a:ext cx="3926838" cy="3165074"/>
            <a:chOff x="3408650" y="2539041"/>
            <a:chExt cx="3926838" cy="31650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DE8FA0E-AB74-334B-A44E-B4AE9E61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8650" y="2539041"/>
              <a:ext cx="3926838" cy="316507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C745D9-4246-5447-AE29-3F267294FD92}"/>
                </a:ext>
              </a:extLst>
            </p:cNvPr>
            <p:cNvSpPr/>
            <p:nvPr/>
          </p:nvSpPr>
          <p:spPr>
            <a:xfrm>
              <a:off x="4561417" y="5076659"/>
              <a:ext cx="993349" cy="1619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44DEBF-5FF0-CC4A-BBFF-0168FD7820D6}"/>
                </a:ext>
              </a:extLst>
            </p:cNvPr>
            <p:cNvSpPr/>
            <p:nvPr/>
          </p:nvSpPr>
          <p:spPr>
            <a:xfrm>
              <a:off x="4391391" y="3726348"/>
              <a:ext cx="701902" cy="1619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976283-29CD-D749-BA31-8755FD9A0716}"/>
              </a:ext>
            </a:extLst>
          </p:cNvPr>
          <p:cNvGrpSpPr/>
          <p:nvPr/>
        </p:nvGrpSpPr>
        <p:grpSpPr>
          <a:xfrm>
            <a:off x="7470710" y="2539041"/>
            <a:ext cx="4317987" cy="3165074"/>
            <a:chOff x="7470710" y="2539041"/>
            <a:chExt cx="4317987" cy="31650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B4B936B-E57D-8A41-830A-2B19F7287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0710" y="2539041"/>
              <a:ext cx="4317987" cy="316507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DA88DC-9059-D641-8A7A-2F2A321F7CE5}"/>
                </a:ext>
              </a:extLst>
            </p:cNvPr>
            <p:cNvSpPr/>
            <p:nvPr/>
          </p:nvSpPr>
          <p:spPr>
            <a:xfrm>
              <a:off x="8635728" y="5102297"/>
              <a:ext cx="1388490" cy="2075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17EF0E-602B-A44E-A1B1-330F39DA20F6}"/>
                </a:ext>
              </a:extLst>
            </p:cNvPr>
            <p:cNvSpPr/>
            <p:nvPr/>
          </p:nvSpPr>
          <p:spPr>
            <a:xfrm>
              <a:off x="8491948" y="3722621"/>
              <a:ext cx="814422" cy="2075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69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439</Words>
  <Application>Microsoft Macintosh PowerPoint</Application>
  <PresentationFormat>와이드스크린</PresentationFormat>
  <Paragraphs>143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나눔바른고딕</vt:lpstr>
      <vt:lpstr>나눔바른펜</vt:lpstr>
      <vt:lpstr>나눔스퀘어 Bold</vt:lpstr>
      <vt:lpstr>나눔스퀘어라운드 Regular</vt:lpstr>
      <vt:lpstr>Lato</vt:lpstr>
      <vt:lpstr>맑은 고딕</vt:lpstr>
      <vt:lpstr>Nixie</vt:lpstr>
      <vt:lpstr>Poppins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서지원</cp:lastModifiedBy>
  <cp:revision>60</cp:revision>
  <dcterms:created xsi:type="dcterms:W3CDTF">2019-11-18T18:19:02Z</dcterms:created>
  <dcterms:modified xsi:type="dcterms:W3CDTF">2021-06-04T07:08:05Z</dcterms:modified>
</cp:coreProperties>
</file>